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aa88e72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aa88e72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aa88e72e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aa88e72e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aa88e72e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aa88e72e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aa88e72e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aa88e72e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aa88e72e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aa88e72e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aa88e72e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aa88e72e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aa88e72e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aa88e72e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aa88e72e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aa88e72e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aa88e72e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aa88e72e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aa88e72e5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aa88e72e5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/>
              <a:t>Transforming steering controls to self driving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Week 3 report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Hongshuo Wang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Professor Siu Ling Leung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Video</a:t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458" y="0"/>
            <a:ext cx="759308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traffic signs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188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Size 2.2’’ x 2.2’’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Traffic Signs: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stop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Intersection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no left turn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one way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parking</a:t>
            </a:r>
            <a:endParaRPr b="1" sz="2100"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575" y="545575"/>
            <a:ext cx="333124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Preparation: Design Traffic Signs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9175"/>
            <a:ext cx="335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Made by: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Plastic forks &amp; knives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Paper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Foam plastic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600" y="1170125"/>
            <a:ext cx="50946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25" y="507375"/>
            <a:ext cx="5110197" cy="383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348022" y="1025325"/>
            <a:ext cx="3729005" cy="2796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Size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15975"/>
            <a:ext cx="5081903" cy="33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6201700" y="931075"/>
            <a:ext cx="1982400" cy="3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Equal Height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Equal area of bottoms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Equal size of signs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Training Sets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290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time: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Put the sign on the ground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Drive </a:t>
            </a:r>
            <a:r>
              <a:rPr lang="en"/>
              <a:t>car to move forward or backward to the 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Using </a:t>
            </a:r>
            <a:r>
              <a:rPr lang="en" sz="1400">
                <a:solidFill>
                  <a:schemeClr val="dk1"/>
                </a:solidFill>
              </a:rPr>
              <a:t>teleoperation.ipynb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(Using the default controller to control the jetbot and take the screen shoot) 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025" y="950188"/>
            <a:ext cx="50946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-3574" l="3778" r="-17247" t="-9894"/>
          <a:stretch/>
        </p:blipFill>
        <p:spPr>
          <a:xfrm rot="-5400000">
            <a:off x="-885141" y="59112"/>
            <a:ext cx="5527529" cy="4145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063672" y="775250"/>
            <a:ext cx="4887752" cy="3665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702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 tune </a:t>
            </a:r>
            <a:r>
              <a:rPr lang="en" sz="1400">
                <a:solidFill>
                  <a:schemeClr val="dk1"/>
                </a:solidFill>
              </a:rPr>
              <a:t>classification_interactive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Epoch: 20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Pretrained model: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RESNET 34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Optimizer: (sgd) Stochastic gradient descent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60 images per class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